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5" roundtripDataSignature="AMtx7miLrnYuwLF0SMgZEXW5auLxWo7Z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85" Type="http://customschemas.google.com/relationships/presentationmetadata" Target="meta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8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8-46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938" y="0"/>
            <a:ext cx="53165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1-17"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5" y="0"/>
            <a:ext cx="120697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1-31"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13" y="0"/>
            <a:ext cx="121173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1-56"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" y="0"/>
            <a:ext cx="121348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2-11"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8" y="0"/>
            <a:ext cx="121380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2-28"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3" y="0"/>
            <a:ext cx="121697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2-48"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3" y="0"/>
            <a:ext cx="121443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3-02"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3" y="0"/>
            <a:ext cx="121697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3-19"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" y="0"/>
            <a:ext cx="121808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3-34"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0"/>
            <a:ext cx="121729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3-49"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12141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9-12"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" y="0"/>
            <a:ext cx="121872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4-05"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" y="0"/>
            <a:ext cx="121777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4-20"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3" y="0"/>
            <a:ext cx="121697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4-35"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8" y="0"/>
            <a:ext cx="121507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4-56"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" y="0"/>
            <a:ext cx="121872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5-10"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38" y="0"/>
            <a:ext cx="120983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6-12"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" y="0"/>
            <a:ext cx="121348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6-27"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8" y="0"/>
            <a:ext cx="121507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6-44"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13"/>
            <a:ext cx="12192000" cy="683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7-07"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8"/>
            <a:ext cx="12192000" cy="685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7-21"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" y="0"/>
            <a:ext cx="121269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9-27"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" y="0"/>
            <a:ext cx="121777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7-38"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8" y="0"/>
            <a:ext cx="121380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7-53"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" y="0"/>
            <a:ext cx="121840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8-05"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8-19"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8" y="0"/>
            <a:ext cx="120856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8-32" id="249" name="Google Shape;2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0"/>
            <a:ext cx="121729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8-50"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5" y="0"/>
            <a:ext cx="12147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9-02"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"/>
            <a:ext cx="12192000" cy="684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9-15"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121396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9-29" id="269" name="Google Shape;2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" y="0"/>
            <a:ext cx="120888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9-47" id="274" name="Google Shape;2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38" y="0"/>
            <a:ext cx="120983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9-47"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0-10"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8" y="0"/>
            <a:ext cx="121507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0-23" id="284" name="Google Shape;2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0"/>
            <a:ext cx="121729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0-39" id="289" name="Google Shape;2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" y="0"/>
            <a:ext cx="120888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0-59"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" y="0"/>
            <a:ext cx="121840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1-13" id="299" name="Google Shape;29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12192000" cy="683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1-27"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" y="0"/>
            <a:ext cx="12160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1-42" id="309" name="Google Shape;3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" y="0"/>
            <a:ext cx="12160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1-59" id="314" name="Google Shape;31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" y="0"/>
            <a:ext cx="12160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2-11" id="319" name="Google Shape;3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3"/>
            <a:ext cx="12192000" cy="68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2-26" id="324" name="Google Shape;3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"/>
            <a:ext cx="12192000" cy="684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9-59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8" y="0"/>
            <a:ext cx="121507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2-40" id="329" name="Google Shape;3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" y="0"/>
            <a:ext cx="121808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2-54" id="334" name="Google Shape;3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38"/>
            <a:ext cx="12192000" cy="68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3-07" id="339" name="Google Shape;33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0"/>
            <a:ext cx="12111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3-22" id="344" name="Google Shape;34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5" y="0"/>
            <a:ext cx="12147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3-37"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" y="0"/>
            <a:ext cx="12160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3-52" id="354" name="Google Shape;35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0"/>
            <a:ext cx="12111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4-08" id="359" name="Google Shape;3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8" y="0"/>
            <a:ext cx="121507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4-24" id="364" name="Google Shape;36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5" y="0"/>
            <a:ext cx="12020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4-38" id="369" name="Google Shape;36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5" y="0"/>
            <a:ext cx="12147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4-52" id="374" name="Google Shape;37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3" y="0"/>
            <a:ext cx="121570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0-14"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12192000" cy="683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5-05" id="379" name="Google Shape;37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0"/>
            <a:ext cx="121110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5-17" id="384" name="Google Shape;38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5" y="0"/>
            <a:ext cx="12147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5-31" id="389" name="Google Shape;38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8" y="0"/>
            <a:ext cx="121237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5-47" id="394" name="Google Shape;39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3" y="0"/>
            <a:ext cx="120665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6-00"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0" y="0"/>
            <a:ext cx="121015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6-13" id="404" name="Google Shape;40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0"/>
            <a:ext cx="120269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6-27" id="409" name="Google Shape;40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5" y="0"/>
            <a:ext cx="12147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6-44" id="414" name="Google Shape;41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3" y="0"/>
            <a:ext cx="121443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7-02" id="419" name="Google Shape;41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3" y="0"/>
            <a:ext cx="121316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7-16" id="424" name="Google Shape;42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8" y="0"/>
            <a:ext cx="120856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0-30"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0"/>
            <a:ext cx="121729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7-32" id="429" name="Google Shape;42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" y="0"/>
            <a:ext cx="120919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7-47" id="434" name="Google Shape;43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" y="0"/>
            <a:ext cx="120570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8-05" id="439" name="Google Shape;43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3" y="0"/>
            <a:ext cx="121046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8-27" id="444" name="Google Shape;44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8" y="0"/>
            <a:ext cx="120856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8-42" id="449" name="Google Shape;44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8" y="0"/>
            <a:ext cx="120856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8-55" id="454" name="Google Shape;45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" y="0"/>
            <a:ext cx="120919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9-11" id="459" name="Google Shape;45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38" y="0"/>
            <a:ext cx="120983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9-29" id="464" name="Google Shape;46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3" y="0"/>
            <a:ext cx="121316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9-42" id="469" name="Google Shape;46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75" y="0"/>
            <a:ext cx="121078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59-59" id="474" name="Google Shape;47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8" y="0"/>
            <a:ext cx="120856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0-43"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8" y="0"/>
            <a:ext cx="121507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8-00-11" id="479" name="Google Shape;47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3" y="0"/>
            <a:ext cx="120300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40-56"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8" y="0"/>
            <a:ext cx="121507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2023-11-02T11:01:52Z</dcterms:created>
  <dc:creator>Ha Chi Nguyen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0x010100F02BC6F8FE20D24A95EAF7D8578ADCFF</vt:lpwstr>
  </property>
</Properties>
</file>